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16" r:id="rId2"/>
    <p:sldId id="260" r:id="rId3"/>
    <p:sldId id="263" r:id="rId4"/>
    <p:sldId id="262" r:id="rId5"/>
    <p:sldId id="264" r:id="rId6"/>
    <p:sldId id="265" r:id="rId7"/>
    <p:sldId id="267" r:id="rId8"/>
    <p:sldId id="268" r:id="rId9"/>
    <p:sldId id="269" r:id="rId10"/>
    <p:sldId id="257" r:id="rId11"/>
    <p:sldId id="286" r:id="rId12"/>
    <p:sldId id="270" r:id="rId13"/>
    <p:sldId id="287" r:id="rId14"/>
    <p:sldId id="308" r:id="rId15"/>
    <p:sldId id="289" r:id="rId16"/>
    <p:sldId id="309" r:id="rId17"/>
    <p:sldId id="311" r:id="rId18"/>
    <p:sldId id="272" r:id="rId19"/>
    <p:sldId id="310" r:id="rId20"/>
    <p:sldId id="318" r:id="rId21"/>
    <p:sldId id="317" r:id="rId22"/>
    <p:sldId id="290" r:id="rId23"/>
    <p:sldId id="274" r:id="rId24"/>
    <p:sldId id="291" r:id="rId25"/>
    <p:sldId id="275" r:id="rId26"/>
    <p:sldId id="292" r:id="rId27"/>
    <p:sldId id="276" r:id="rId28"/>
    <p:sldId id="293" r:id="rId29"/>
    <p:sldId id="277" r:id="rId30"/>
    <p:sldId id="294" r:id="rId31"/>
    <p:sldId id="312" r:id="rId32"/>
    <p:sldId id="278" r:id="rId33"/>
    <p:sldId id="295" r:id="rId34"/>
    <p:sldId id="279" r:id="rId35"/>
    <p:sldId id="297" r:id="rId36"/>
    <p:sldId id="314" r:id="rId37"/>
    <p:sldId id="280" r:id="rId38"/>
    <p:sldId id="296" r:id="rId39"/>
    <p:sldId id="313" r:id="rId40"/>
    <p:sldId id="281" r:id="rId41"/>
    <p:sldId id="298" r:id="rId42"/>
    <p:sldId id="315" r:id="rId43"/>
    <p:sldId id="282" r:id="rId44"/>
    <p:sldId id="299" r:id="rId45"/>
    <p:sldId id="283" r:id="rId46"/>
    <p:sldId id="300" r:id="rId47"/>
    <p:sldId id="284" r:id="rId48"/>
    <p:sldId id="301" r:id="rId49"/>
    <p:sldId id="285" r:id="rId50"/>
    <p:sldId id="302" r:id="rId51"/>
    <p:sldId id="259" r:id="rId52"/>
    <p:sldId id="303" r:id="rId53"/>
    <p:sldId id="304" r:id="rId54"/>
    <p:sldId id="305" r:id="rId55"/>
    <p:sldId id="306" r:id="rId56"/>
    <p:sldId id="307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7" r:id="rId70"/>
    <p:sldId id="332" r:id="rId71"/>
    <p:sldId id="333" r:id="rId72"/>
    <p:sldId id="334" r:id="rId73"/>
    <p:sldId id="335" r:id="rId74"/>
    <p:sldId id="336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6" r:id="rId83"/>
    <p:sldId id="347" r:id="rId84"/>
    <p:sldId id="319" r:id="rId8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28292-5956-451C-B310-AB0C679F3B8E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6C268-BE76-454D-BD77-7AE4D46AE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7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6C268-BE76-454D-BD77-7AE4D46AE6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79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6C268-BE76-454D-BD77-7AE4D46AE6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8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5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5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8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8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3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2648E-D8EC-407E-B629-5883BA822115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E32AB-8C5E-4261-8227-44871281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95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5410"/>
            <a:ext cx="9144000" cy="1189607"/>
          </a:xfrm>
        </p:spPr>
        <p:txBody>
          <a:bodyPr/>
          <a:lstStyle/>
          <a:p>
            <a:r>
              <a:rPr lang="en-US" dirty="0"/>
              <a:t>Taylor Ranch Survey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15736"/>
            <a:ext cx="9144000" cy="4935984"/>
          </a:xfrm>
        </p:spPr>
        <p:txBody>
          <a:bodyPr>
            <a:normAutofit/>
          </a:bodyPr>
          <a:lstStyle/>
          <a:p>
            <a:r>
              <a:rPr lang="en-US" dirty="0"/>
              <a:t>This is not intended to be a professional survey.</a:t>
            </a:r>
          </a:p>
          <a:p>
            <a:endParaRPr lang="en-US" dirty="0"/>
          </a:p>
          <a:p>
            <a:r>
              <a:rPr lang="en-US" dirty="0"/>
              <a:t>It is only intended to pass along family held knowledge about the boundaries of the Howard owned parcels of the Taylor Ranch. </a:t>
            </a:r>
          </a:p>
          <a:p>
            <a:endParaRPr lang="en-US" dirty="0"/>
          </a:p>
          <a:p>
            <a:r>
              <a:rPr lang="en-US" dirty="0"/>
              <a:t>Map overlays may not be exact. The main purpose is to document the corners and known survey data.</a:t>
            </a:r>
          </a:p>
          <a:p>
            <a:endParaRPr lang="en-US" dirty="0"/>
          </a:p>
          <a:p>
            <a:r>
              <a:rPr lang="en-US" dirty="0"/>
              <a:t>GPS coordinates were recorded using non-professional equipment.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99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7" y="44388"/>
            <a:ext cx="10364355" cy="686507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5418" y="183851"/>
            <a:ext cx="8386618" cy="499730"/>
          </a:xfrm>
        </p:spPr>
        <p:txBody>
          <a:bodyPr>
            <a:normAutofit fontScale="90000"/>
          </a:bodyPr>
          <a:lstStyle/>
          <a:p>
            <a:r>
              <a:rPr lang="en-US" dirty="0"/>
              <a:t>North Side – Where is Point 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6542" y="44388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30" y="126950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429" y="1454174"/>
            <a:ext cx="40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5651" y="1823506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1111" y="4270159"/>
            <a:ext cx="3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5223" y="4270159"/>
            <a:ext cx="31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86042" y="6338656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8544" y="633865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3888" y="370063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542" y="3515966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9767" y="2627790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0338" y="4722920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83192" y="4900474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9386" y="683581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Wolin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6042" y="6056924"/>
            <a:ext cx="417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81" y="1507213"/>
            <a:ext cx="420660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5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971635" cy="1016000"/>
          </a:xfrm>
        </p:spPr>
        <p:txBody>
          <a:bodyPr>
            <a:normAutofit fontScale="90000"/>
          </a:bodyPr>
          <a:lstStyle/>
          <a:p>
            <a:r>
              <a:rPr lang="en-US" dirty="0"/>
              <a:t>North Side 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976582"/>
            <a:ext cx="4221018" cy="3768436"/>
          </a:xfrm>
        </p:spPr>
        <p:txBody>
          <a:bodyPr/>
          <a:lstStyle/>
          <a:p>
            <a:r>
              <a:rPr lang="en-US" dirty="0"/>
              <a:t>Point D is 1320 feet North of Point E.</a:t>
            </a:r>
          </a:p>
          <a:p>
            <a:endParaRPr lang="en-US" dirty="0"/>
          </a:p>
          <a:p>
            <a:r>
              <a:rPr lang="en-US" dirty="0"/>
              <a:t>Point D is located at 38.505236 North X 120.919565 West.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83" y="-13151"/>
            <a:ext cx="6181818" cy="6884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75829" y="1016001"/>
            <a:ext cx="29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7153" y="6249880"/>
            <a:ext cx="28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943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7" y="44388"/>
            <a:ext cx="10364355" cy="686507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5418" y="183851"/>
            <a:ext cx="8386618" cy="499730"/>
          </a:xfrm>
        </p:spPr>
        <p:txBody>
          <a:bodyPr>
            <a:normAutofit fontScale="90000"/>
          </a:bodyPr>
          <a:lstStyle/>
          <a:p>
            <a:r>
              <a:rPr lang="en-US" dirty="0"/>
              <a:t>North Side – Points A, B, B2, C, 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6542" y="44388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30" y="126950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429" y="1454174"/>
            <a:ext cx="40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5651" y="1823506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1111" y="4270159"/>
            <a:ext cx="3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5223" y="4270159"/>
            <a:ext cx="31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86042" y="6338656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8544" y="633865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3888" y="370063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542" y="3515966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65237" y="2627790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0338" y="4722920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83192" y="4900474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9386" y="683581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Wolin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6042" y="6056924"/>
            <a:ext cx="417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993" y="1351457"/>
            <a:ext cx="420660" cy="40237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5843888" y="1753828"/>
            <a:ext cx="0" cy="21314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48953" y="1351457"/>
            <a:ext cx="50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431" y="1672697"/>
            <a:ext cx="420660" cy="4023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840" y="1217970"/>
            <a:ext cx="420660" cy="4023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309" y="1029627"/>
            <a:ext cx="420660" cy="4023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49" y="312971"/>
            <a:ext cx="420660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0910" y="1"/>
            <a:ext cx="591126" cy="1016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22036" y="3195782"/>
            <a:ext cx="10769600" cy="3662218"/>
          </a:xfrm>
        </p:spPr>
        <p:txBody>
          <a:bodyPr/>
          <a:lstStyle/>
          <a:p>
            <a:r>
              <a:rPr lang="en-US" dirty="0"/>
              <a:t>For the entire North side, as of today (9/5/2016), the fence line follows the property line. Points C and D were adjusted by the Howard / </a:t>
            </a:r>
            <a:r>
              <a:rPr lang="en-US" dirty="0" err="1"/>
              <a:t>Wolin</a:t>
            </a:r>
            <a:r>
              <a:rPr lang="en-US" dirty="0"/>
              <a:t> Boundary Line Agreement of 5/28/2014. This agreement appears later in this slide show.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0" y="1"/>
            <a:ext cx="10058400" cy="22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4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7" y="44388"/>
            <a:ext cx="10364355" cy="686507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5418" y="183851"/>
            <a:ext cx="8386618" cy="499730"/>
          </a:xfrm>
        </p:spPr>
        <p:txBody>
          <a:bodyPr>
            <a:normAutofit fontScale="90000"/>
          </a:bodyPr>
          <a:lstStyle/>
          <a:p>
            <a:r>
              <a:rPr lang="en-US" dirty="0"/>
              <a:t>North Side – Where is Point B2?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6542" y="44388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30" y="126950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429" y="1454174"/>
            <a:ext cx="40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5651" y="1823506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1111" y="4270159"/>
            <a:ext cx="3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5223" y="4270159"/>
            <a:ext cx="31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86042" y="6338656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8544" y="633865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3888" y="370063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542" y="3515966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39839" y="2634897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0338" y="4722920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83192" y="4900474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9386" y="683581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Wolin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6042" y="6056924"/>
            <a:ext cx="417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843888" y="1753828"/>
            <a:ext cx="0" cy="21314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48953" y="1351457"/>
            <a:ext cx="50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40" y="1217970"/>
            <a:ext cx="420660" cy="4023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76655" y="4184073"/>
            <a:ext cx="133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6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251199" cy="1016000"/>
          </a:xfrm>
        </p:spPr>
        <p:txBody>
          <a:bodyPr>
            <a:normAutofit/>
          </a:bodyPr>
          <a:lstStyle/>
          <a:p>
            <a:r>
              <a:rPr lang="en-US" dirty="0"/>
              <a:t>Point B2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976582"/>
            <a:ext cx="3352800" cy="37684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Point B2 is 2640 feet North of Point H.</a:t>
            </a:r>
          </a:p>
          <a:p>
            <a:endParaRPr lang="en-US" dirty="0"/>
          </a:p>
          <a:p>
            <a:r>
              <a:rPr lang="en-US" dirty="0"/>
              <a:t>It is on the fence line that runs North from Point H to the </a:t>
            </a:r>
            <a:r>
              <a:rPr lang="en-US" dirty="0" err="1"/>
              <a:t>Wolin</a:t>
            </a:r>
            <a:r>
              <a:rPr lang="en-US" dirty="0"/>
              <a:t> border.</a:t>
            </a:r>
          </a:p>
          <a:p>
            <a:endParaRPr lang="en-US" dirty="0"/>
          </a:p>
          <a:p>
            <a:r>
              <a:rPr lang="en-US" dirty="0"/>
              <a:t>Point B2 is located at 38.506085 North X 120.926341 West.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344055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7" y="44388"/>
            <a:ext cx="10364355" cy="686507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5418" y="183851"/>
            <a:ext cx="8386618" cy="499730"/>
          </a:xfrm>
        </p:spPr>
        <p:txBody>
          <a:bodyPr>
            <a:normAutofit fontScale="90000"/>
          </a:bodyPr>
          <a:lstStyle/>
          <a:p>
            <a:r>
              <a:rPr lang="en-US" dirty="0"/>
              <a:t>North Side – Where is Point 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6542" y="44388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30" y="126950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429" y="1454174"/>
            <a:ext cx="40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5651" y="1823506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1111" y="4270159"/>
            <a:ext cx="3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5223" y="4270159"/>
            <a:ext cx="31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86042" y="6338656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8544" y="633865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3888" y="370063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542" y="3515966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65237" y="2627790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0338" y="4722920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83192" y="4900474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9386" y="683581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Wolin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6042" y="6056924"/>
            <a:ext cx="417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843888" y="1753828"/>
            <a:ext cx="0" cy="21314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48953" y="1351457"/>
            <a:ext cx="50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309" y="1029627"/>
            <a:ext cx="420660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6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251199" cy="1016000"/>
          </a:xfrm>
        </p:spPr>
        <p:txBody>
          <a:bodyPr>
            <a:normAutofit/>
          </a:bodyPr>
          <a:lstStyle/>
          <a:p>
            <a:r>
              <a:rPr lang="en-US" dirty="0"/>
              <a:t>Point B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976582"/>
            <a:ext cx="3352800" cy="3768436"/>
          </a:xfrm>
        </p:spPr>
        <p:txBody>
          <a:bodyPr>
            <a:normAutofit/>
          </a:bodyPr>
          <a:lstStyle/>
          <a:p>
            <a:r>
              <a:rPr lang="en-US" dirty="0"/>
              <a:t>Point B is at the cattle guard on Lorentz Road at the Howard / </a:t>
            </a:r>
            <a:r>
              <a:rPr lang="en-US" dirty="0" err="1"/>
              <a:t>Wolin</a:t>
            </a:r>
            <a:r>
              <a:rPr lang="en-US" dirty="0"/>
              <a:t> border. </a:t>
            </a:r>
          </a:p>
          <a:p>
            <a:endParaRPr lang="en-US" dirty="0"/>
          </a:p>
          <a:p>
            <a:r>
              <a:rPr lang="en-US" dirty="0"/>
              <a:t>Point B is located at 38.506138 North X 120.931669 West.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399473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2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7" y="44388"/>
            <a:ext cx="10364355" cy="686507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5418" y="183851"/>
            <a:ext cx="8386618" cy="499730"/>
          </a:xfrm>
        </p:spPr>
        <p:txBody>
          <a:bodyPr>
            <a:normAutofit fontScale="90000"/>
          </a:bodyPr>
          <a:lstStyle/>
          <a:p>
            <a:r>
              <a:rPr lang="en-US" dirty="0"/>
              <a:t>North Side – Where is Point A?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6542" y="44388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30" y="126950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429" y="1454174"/>
            <a:ext cx="40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5651" y="1823506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1111" y="4270159"/>
            <a:ext cx="3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5223" y="4270159"/>
            <a:ext cx="31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86042" y="6338656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8544" y="633865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3888" y="370063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542" y="3515966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9767" y="2627790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0338" y="4722920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83192" y="4900474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9386" y="683581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Wolin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6042" y="6056924"/>
            <a:ext cx="417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01" y="290616"/>
            <a:ext cx="420660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9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971635" cy="1016000"/>
          </a:xfrm>
        </p:spPr>
        <p:txBody>
          <a:bodyPr>
            <a:normAutofit fontScale="90000"/>
          </a:bodyPr>
          <a:lstStyle/>
          <a:p>
            <a:r>
              <a:rPr lang="en-US" dirty="0"/>
              <a:t>North Side 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976582"/>
            <a:ext cx="4221018" cy="37684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A was recorded when Harper Taylor gave 10 acres to the </a:t>
            </a:r>
            <a:r>
              <a:rPr lang="en-US" dirty="0" err="1"/>
              <a:t>Wolin</a:t>
            </a:r>
            <a:r>
              <a:rPr lang="en-US" dirty="0"/>
              <a:t> family many years ago. </a:t>
            </a:r>
          </a:p>
          <a:p>
            <a:endParaRPr lang="en-US" dirty="0"/>
          </a:p>
          <a:p>
            <a:r>
              <a:rPr lang="en-US" dirty="0"/>
              <a:t>Point A is located at 38.509617 North X 120.935414 West.</a:t>
            </a:r>
          </a:p>
          <a:p>
            <a:endParaRPr lang="en-US" dirty="0"/>
          </a:p>
          <a:p>
            <a:r>
              <a:rPr lang="en-US" dirty="0"/>
              <a:t>Surveys and agreements are available at the County Maps Office and the Country Recorders Office respectively. </a:t>
            </a:r>
          </a:p>
        </p:txBody>
      </p:sp>
    </p:spTree>
    <p:extLst>
      <p:ext uri="{BB962C8B-B14F-4D97-AF65-F5344CB8AC3E}">
        <p14:creationId xmlns:p14="http://schemas.microsoft.com/office/powerpoint/2010/main" val="299262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79" y="0"/>
            <a:ext cx="526509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1"/>
            <a:ext cx="4434079" cy="1660123"/>
          </a:xfrm>
        </p:spPr>
        <p:txBody>
          <a:bodyPr>
            <a:normAutofit/>
          </a:bodyPr>
          <a:lstStyle/>
          <a:p>
            <a:r>
              <a:rPr lang="en-US" dirty="0"/>
              <a:t>Taylor Ranch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1819923"/>
            <a:ext cx="4434079" cy="1793289"/>
          </a:xfrm>
        </p:spPr>
        <p:txBody>
          <a:bodyPr>
            <a:normAutofit/>
          </a:bodyPr>
          <a:lstStyle/>
          <a:p>
            <a:r>
              <a:rPr lang="en-US" dirty="0"/>
              <a:t>Assessor’s Map</a:t>
            </a:r>
          </a:p>
          <a:p>
            <a:endParaRPr lang="en-US" dirty="0"/>
          </a:p>
          <a:p>
            <a:r>
              <a:rPr lang="en-US" dirty="0"/>
              <a:t>Howard owned parcels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4923408" cy="6858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fence between Point A and Point J was constructed to the East of the actual property line. Only a new survey can determine the actual property line, but Howard’s do own property West of the fence.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404119"/>
            <a:ext cx="52387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7" y="44388"/>
            <a:ext cx="10364355" cy="686507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5418" y="183851"/>
            <a:ext cx="8386618" cy="499730"/>
          </a:xfrm>
        </p:spPr>
        <p:txBody>
          <a:bodyPr>
            <a:normAutofit fontScale="90000"/>
          </a:bodyPr>
          <a:lstStyle/>
          <a:p>
            <a:r>
              <a:rPr lang="en-US" dirty="0"/>
              <a:t>West Side – Where is Point J?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6542" y="44388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30" y="126950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429" y="1454174"/>
            <a:ext cx="40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5651" y="1823506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1111" y="4270159"/>
            <a:ext cx="3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5223" y="4270159"/>
            <a:ext cx="31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86042" y="6338656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8544" y="633865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3888" y="370063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542" y="3515966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9767" y="2627790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0338" y="4722920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83192" y="4900474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9386" y="683581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Wolin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6042" y="6056924"/>
            <a:ext cx="417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21" y="3391431"/>
            <a:ext cx="420660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7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971635" cy="1016000"/>
          </a:xfrm>
        </p:spPr>
        <p:txBody>
          <a:bodyPr>
            <a:normAutofit/>
          </a:bodyPr>
          <a:lstStyle/>
          <a:p>
            <a:r>
              <a:rPr lang="en-US" dirty="0"/>
              <a:t>West Side J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526959"/>
            <a:ext cx="3975100" cy="4891595"/>
          </a:xfrm>
        </p:spPr>
        <p:txBody>
          <a:bodyPr>
            <a:normAutofit/>
          </a:bodyPr>
          <a:lstStyle/>
          <a:p>
            <a:r>
              <a:rPr lang="en-US" dirty="0"/>
              <a:t>Point J is 2640 feet West of Point I.</a:t>
            </a:r>
          </a:p>
          <a:p>
            <a:endParaRPr lang="en-US" dirty="0"/>
          </a:p>
          <a:p>
            <a:r>
              <a:rPr lang="en-US" dirty="0"/>
              <a:t>It is located at 38.502568 North X 120.935501 West. 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016001"/>
            <a:ext cx="7505700" cy="5114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24078" y="3346882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53235" y="2121762"/>
            <a:ext cx="29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37289" y="2166148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48513" y="4864963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53235" y="4680297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1491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7" y="44388"/>
            <a:ext cx="10364355" cy="686507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5418" y="183851"/>
            <a:ext cx="8386618" cy="499730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I?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6542" y="44388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30" y="126950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429" y="1454174"/>
            <a:ext cx="40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5651" y="1823506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1111" y="4270159"/>
            <a:ext cx="3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5223" y="4270159"/>
            <a:ext cx="31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86042" y="6338656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8544" y="633865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3888" y="370063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542" y="3515966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4073" y="2627790"/>
            <a:ext cx="203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0338" y="4722920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83192" y="4900474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9386" y="683581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Wolin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6042" y="6056924"/>
            <a:ext cx="417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284" y="3764044"/>
            <a:ext cx="420660" cy="402371"/>
          </a:xfrm>
          <a:prstGeom prst="rect">
            <a:avLst/>
          </a:prstGeom>
        </p:spPr>
      </p:pic>
      <p:cxnSp>
        <p:nvCxnSpPr>
          <p:cNvPr id="17" name="Straight Connector 16"/>
          <p:cNvCxnSpPr>
            <a:endCxn id="12" idx="1"/>
          </p:cNvCxnSpPr>
          <p:nvPr/>
        </p:nvCxnSpPr>
        <p:spPr>
          <a:xfrm>
            <a:off x="5843888" y="1717964"/>
            <a:ext cx="0" cy="21673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03045" y="1348632"/>
            <a:ext cx="48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6257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971635" cy="1016000"/>
          </a:xfrm>
        </p:spPr>
        <p:txBody>
          <a:bodyPr>
            <a:normAutofit/>
          </a:bodyPr>
          <a:lstStyle/>
          <a:p>
            <a:r>
              <a:rPr lang="en-US" dirty="0"/>
              <a:t>Point 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976582"/>
            <a:ext cx="4221018" cy="3768436"/>
          </a:xfrm>
        </p:spPr>
        <p:txBody>
          <a:bodyPr/>
          <a:lstStyle/>
          <a:p>
            <a:r>
              <a:rPr lang="en-US" dirty="0"/>
              <a:t>Point I is on the fence line half way between point H and the </a:t>
            </a:r>
            <a:r>
              <a:rPr lang="en-US" dirty="0" err="1"/>
              <a:t>Wolin</a:t>
            </a:r>
            <a:r>
              <a:rPr lang="en-US" dirty="0"/>
              <a:t> border at Point B2. It is 1320 feet from Point H and 1320 feet from Point B2.</a:t>
            </a:r>
          </a:p>
          <a:p>
            <a:endParaRPr lang="en-US" dirty="0"/>
          </a:p>
          <a:p>
            <a:r>
              <a:rPr lang="en-US" dirty="0"/>
              <a:t>It is located at 38.502524 North X 120.926200 West.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18" y="1"/>
            <a:ext cx="7259783" cy="675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84" y="3774681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Q?</a:t>
            </a:r>
          </a:p>
        </p:txBody>
      </p:sp>
    </p:spTree>
    <p:extLst>
      <p:ext uri="{BB962C8B-B14F-4D97-AF65-F5344CB8AC3E}">
        <p14:creationId xmlns:p14="http://schemas.microsoft.com/office/powerpoint/2010/main" val="180542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251199" cy="1597890"/>
          </a:xfrm>
        </p:spPr>
        <p:txBody>
          <a:bodyPr>
            <a:normAutofit fontScale="90000"/>
          </a:bodyPr>
          <a:lstStyle/>
          <a:p>
            <a:r>
              <a:rPr lang="en-US" dirty="0"/>
              <a:t>West Side Q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976582"/>
            <a:ext cx="3352800" cy="3768436"/>
          </a:xfrm>
        </p:spPr>
        <p:txBody>
          <a:bodyPr/>
          <a:lstStyle/>
          <a:p>
            <a:r>
              <a:rPr lang="en-US" dirty="0"/>
              <a:t>Point Q is near the junction of Lorentz Road and Taylor Road.</a:t>
            </a:r>
          </a:p>
          <a:p>
            <a:endParaRPr lang="en-US" dirty="0"/>
          </a:p>
          <a:p>
            <a:r>
              <a:rPr lang="en-US" dirty="0"/>
              <a:t> It is located at 38.498863 North X 120.935518 West.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08709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4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1" y="5746595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R?</a:t>
            </a:r>
          </a:p>
        </p:txBody>
      </p:sp>
    </p:spTree>
    <p:extLst>
      <p:ext uri="{BB962C8B-B14F-4D97-AF65-F5344CB8AC3E}">
        <p14:creationId xmlns:p14="http://schemas.microsoft.com/office/powerpoint/2010/main" val="3957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434109"/>
            <a:ext cx="3251199" cy="2170546"/>
          </a:xfrm>
        </p:spPr>
        <p:txBody>
          <a:bodyPr>
            <a:normAutofit fontScale="90000"/>
          </a:bodyPr>
          <a:lstStyle/>
          <a:p>
            <a:r>
              <a:rPr lang="en-US" dirty="0"/>
              <a:t>South West Point 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844800"/>
            <a:ext cx="3352800" cy="2900218"/>
          </a:xfrm>
        </p:spPr>
        <p:txBody>
          <a:bodyPr/>
          <a:lstStyle/>
          <a:p>
            <a:r>
              <a:rPr lang="en-US" dirty="0"/>
              <a:t>Point R is near the junction of Lorentz Road and Latrobe Road. </a:t>
            </a:r>
          </a:p>
          <a:p>
            <a:endParaRPr lang="en-US" dirty="0"/>
          </a:p>
          <a:p>
            <a:r>
              <a:rPr lang="en-US" dirty="0"/>
              <a:t>It is located at 38.495426 North X 120.935623 West.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34109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98" y="3795301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H?</a:t>
            </a:r>
          </a:p>
        </p:txBody>
      </p:sp>
    </p:spTree>
    <p:extLst>
      <p:ext uri="{BB962C8B-B14F-4D97-AF65-F5344CB8AC3E}">
        <p14:creationId xmlns:p14="http://schemas.microsoft.com/office/powerpoint/2010/main" val="178265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sp>
        <p:nvSpPr>
          <p:cNvPr id="9" name="Star: 5 Points 8"/>
          <p:cNvSpPr/>
          <p:nvPr/>
        </p:nvSpPr>
        <p:spPr>
          <a:xfrm>
            <a:off x="9475590" y="2898506"/>
            <a:ext cx="366628" cy="35810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4922982" y="65727"/>
            <a:ext cx="4868493" cy="50426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F2?</a:t>
            </a:r>
          </a:p>
        </p:txBody>
      </p:sp>
    </p:spTree>
    <p:extLst>
      <p:ext uri="{BB962C8B-B14F-4D97-AF65-F5344CB8AC3E}">
        <p14:creationId xmlns:p14="http://schemas.microsoft.com/office/powerpoint/2010/main" val="41988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2" y="434109"/>
            <a:ext cx="3093374" cy="1136073"/>
          </a:xfrm>
        </p:spPr>
        <p:txBody>
          <a:bodyPr>
            <a:normAutofit/>
          </a:bodyPr>
          <a:lstStyle/>
          <a:p>
            <a:r>
              <a:rPr lang="en-US" dirty="0"/>
              <a:t>Point H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281381"/>
            <a:ext cx="3194975" cy="4248727"/>
          </a:xfrm>
        </p:spPr>
        <p:txBody>
          <a:bodyPr>
            <a:normAutofit/>
          </a:bodyPr>
          <a:lstStyle/>
          <a:p>
            <a:r>
              <a:rPr lang="en-US" dirty="0"/>
              <a:t>Point H is near the cattle guard on Taylor Road 0.5 miles from Lorentz Road.</a:t>
            </a:r>
          </a:p>
          <a:p>
            <a:endParaRPr lang="en-US" dirty="0"/>
          </a:p>
          <a:p>
            <a:r>
              <a:rPr lang="en-US" dirty="0"/>
              <a:t>It is marked by a Township and Range Corner marker located at 38.498725 North X 120.926311 West.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318857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43144"/>
            <a:ext cx="8128000" cy="609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12363" cy="4366673"/>
          </a:xfrm>
        </p:spPr>
        <p:txBody>
          <a:bodyPr/>
          <a:lstStyle/>
          <a:p>
            <a:r>
              <a:rPr lang="en-US" dirty="0"/>
              <a:t>View from standing on the Township and Range marker</a:t>
            </a:r>
          </a:p>
        </p:txBody>
      </p:sp>
    </p:spTree>
    <p:extLst>
      <p:ext uri="{BB962C8B-B14F-4D97-AF65-F5344CB8AC3E}">
        <p14:creationId xmlns:p14="http://schemas.microsoft.com/office/powerpoint/2010/main" val="38903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92" y="5758203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S?</a:t>
            </a:r>
          </a:p>
        </p:txBody>
      </p:sp>
    </p:spTree>
    <p:extLst>
      <p:ext uri="{BB962C8B-B14F-4D97-AF65-F5344CB8AC3E}">
        <p14:creationId xmlns:p14="http://schemas.microsoft.com/office/powerpoint/2010/main" val="21507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434109"/>
            <a:ext cx="3971635" cy="1625600"/>
          </a:xfrm>
        </p:spPr>
        <p:txBody>
          <a:bodyPr>
            <a:normAutofit/>
          </a:bodyPr>
          <a:lstStyle/>
          <a:p>
            <a:r>
              <a:rPr lang="en-US" dirty="0"/>
              <a:t>Point 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844800"/>
            <a:ext cx="4221018" cy="2900218"/>
          </a:xfrm>
        </p:spPr>
        <p:txBody>
          <a:bodyPr/>
          <a:lstStyle/>
          <a:p>
            <a:r>
              <a:rPr lang="en-US" dirty="0"/>
              <a:t>Point S is located at 38.495219 North X 120.926315 West. </a:t>
            </a:r>
          </a:p>
          <a:p>
            <a:endParaRPr lang="en-US" dirty="0"/>
          </a:p>
          <a:p>
            <a:r>
              <a:rPr lang="en-US" dirty="0"/>
              <a:t>“The 80” is fenced properly and the fence matches the property lines on all 4 sides.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85" y="1695635"/>
            <a:ext cx="7312315" cy="46749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102788" y="4891596"/>
            <a:ext cx="355107" cy="204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70" y="5706577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K?</a:t>
            </a:r>
          </a:p>
        </p:txBody>
      </p:sp>
    </p:spTree>
    <p:extLst>
      <p:ext uri="{BB962C8B-B14F-4D97-AF65-F5344CB8AC3E}">
        <p14:creationId xmlns:p14="http://schemas.microsoft.com/office/powerpoint/2010/main" val="325938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434109"/>
            <a:ext cx="3251199" cy="1625600"/>
          </a:xfrm>
        </p:spPr>
        <p:txBody>
          <a:bodyPr>
            <a:normAutofit/>
          </a:bodyPr>
          <a:lstStyle/>
          <a:p>
            <a:r>
              <a:rPr lang="en-US" dirty="0"/>
              <a:t>Point 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844800"/>
            <a:ext cx="3283751" cy="2900218"/>
          </a:xfrm>
        </p:spPr>
        <p:txBody>
          <a:bodyPr/>
          <a:lstStyle/>
          <a:p>
            <a:r>
              <a:rPr lang="en-US" dirty="0"/>
              <a:t>Point K is marked by a survey stake located at 38.496729 North X 120.922224 West.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34109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118" y="365125"/>
            <a:ext cx="2838882" cy="4996988"/>
          </a:xfrm>
        </p:spPr>
        <p:txBody>
          <a:bodyPr/>
          <a:lstStyle/>
          <a:p>
            <a:r>
              <a:rPr lang="en-US" dirty="0"/>
              <a:t>View from the Point K survey stake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365125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44" y="5808521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L?</a:t>
            </a:r>
          </a:p>
        </p:txBody>
      </p:sp>
    </p:spTree>
    <p:extLst>
      <p:ext uri="{BB962C8B-B14F-4D97-AF65-F5344CB8AC3E}">
        <p14:creationId xmlns:p14="http://schemas.microsoft.com/office/powerpoint/2010/main" val="339306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434109"/>
            <a:ext cx="3251199" cy="1625600"/>
          </a:xfrm>
        </p:spPr>
        <p:txBody>
          <a:bodyPr>
            <a:normAutofit/>
          </a:bodyPr>
          <a:lstStyle/>
          <a:p>
            <a:r>
              <a:rPr lang="en-US" dirty="0"/>
              <a:t>Point 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844800"/>
            <a:ext cx="3352800" cy="2900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Point L is marked by a survey stake located at 38.496431 North X 120.919599 West. </a:t>
            </a:r>
          </a:p>
          <a:p>
            <a:endParaRPr lang="en-US" dirty="0"/>
          </a:p>
          <a:p>
            <a:r>
              <a:rPr lang="en-US" dirty="0"/>
              <a:t>The fence through Points H, K, L, M, N matches the actual property lines.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49676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0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87532"/>
            <a:ext cx="8128000" cy="609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05522" y="665825"/>
            <a:ext cx="2965142" cy="941033"/>
          </a:xfrm>
        </p:spPr>
        <p:txBody>
          <a:bodyPr>
            <a:normAutofit/>
          </a:bodyPr>
          <a:lstStyle/>
          <a:p>
            <a:r>
              <a:rPr lang="en-US" dirty="0"/>
              <a:t>Point 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07868" y="2334827"/>
            <a:ext cx="3256132" cy="2922973"/>
          </a:xfrm>
        </p:spPr>
        <p:txBody>
          <a:bodyPr/>
          <a:lstStyle/>
          <a:p>
            <a:r>
              <a:rPr lang="en-US" dirty="0"/>
              <a:t>Point L is 10 feet West of the twin water towers.</a:t>
            </a:r>
          </a:p>
        </p:txBody>
      </p:sp>
    </p:spTree>
    <p:extLst>
      <p:ext uri="{BB962C8B-B14F-4D97-AF65-F5344CB8AC3E}">
        <p14:creationId xmlns:p14="http://schemas.microsoft.com/office/powerpoint/2010/main" val="17730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971635" cy="1016000"/>
          </a:xfrm>
        </p:spPr>
        <p:txBody>
          <a:bodyPr>
            <a:normAutofit/>
          </a:bodyPr>
          <a:lstStyle/>
          <a:p>
            <a:r>
              <a:rPr lang="en-US" dirty="0"/>
              <a:t>East Side F2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976582"/>
            <a:ext cx="4221018" cy="3768436"/>
          </a:xfrm>
        </p:spPr>
        <p:txBody>
          <a:bodyPr/>
          <a:lstStyle/>
          <a:p>
            <a:r>
              <a:rPr lang="en-US" dirty="0"/>
              <a:t>Point F2 is a survey stake located at 38.499210 North X 120.919719 West. It is on the property line between Howard and Susan.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18" y="607290"/>
            <a:ext cx="6850304" cy="5137728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7305964" y="471978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245" y="6416309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M?</a:t>
            </a:r>
          </a:p>
        </p:txBody>
      </p:sp>
    </p:spTree>
    <p:extLst>
      <p:ext uri="{BB962C8B-B14F-4D97-AF65-F5344CB8AC3E}">
        <p14:creationId xmlns:p14="http://schemas.microsoft.com/office/powerpoint/2010/main" val="40760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2" y="434109"/>
            <a:ext cx="3232816" cy="1625600"/>
          </a:xfrm>
        </p:spPr>
        <p:txBody>
          <a:bodyPr>
            <a:normAutofit/>
          </a:bodyPr>
          <a:lstStyle/>
          <a:p>
            <a:r>
              <a:rPr lang="en-US" dirty="0"/>
              <a:t>Point 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844800"/>
            <a:ext cx="3334416" cy="2900218"/>
          </a:xfrm>
        </p:spPr>
        <p:txBody>
          <a:bodyPr/>
          <a:lstStyle/>
          <a:p>
            <a:r>
              <a:rPr lang="en-US" dirty="0"/>
              <a:t>Point M is marked by a survey stake located at 38.494498 North X 120.919573 West.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17" y="434109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36650" cy="4517593"/>
          </a:xfrm>
        </p:spPr>
        <p:txBody>
          <a:bodyPr/>
          <a:lstStyle/>
          <a:p>
            <a:r>
              <a:rPr lang="en-US" dirty="0"/>
              <a:t>View of the Point M survey stake corner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365125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218" y="6341656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N?</a:t>
            </a:r>
          </a:p>
        </p:txBody>
      </p:sp>
    </p:spTree>
    <p:extLst>
      <p:ext uri="{BB962C8B-B14F-4D97-AF65-F5344CB8AC3E}">
        <p14:creationId xmlns:p14="http://schemas.microsoft.com/office/powerpoint/2010/main" val="334661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9597" y="434109"/>
            <a:ext cx="391603" cy="1625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6038" y="1"/>
            <a:ext cx="10244831" cy="2343704"/>
          </a:xfrm>
        </p:spPr>
        <p:txBody>
          <a:bodyPr>
            <a:normAutofit/>
          </a:bodyPr>
          <a:lstStyle/>
          <a:p>
            <a:r>
              <a:rPr lang="en-US" dirty="0"/>
              <a:t>Point N is 660 feet East of Point M.</a:t>
            </a:r>
          </a:p>
          <a:p>
            <a:endParaRPr lang="en-US" dirty="0"/>
          </a:p>
          <a:p>
            <a:r>
              <a:rPr lang="en-US" dirty="0"/>
              <a:t> It is located at 38.494252 North X 120.917266 West. </a:t>
            </a:r>
          </a:p>
          <a:p>
            <a:endParaRPr lang="en-US" dirty="0"/>
          </a:p>
          <a:p>
            <a:r>
              <a:rPr lang="en-US" dirty="0"/>
              <a:t>This line below extends from Point M to Point 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20080"/>
            <a:ext cx="10058400" cy="46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59" y="4700523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O?</a:t>
            </a:r>
          </a:p>
        </p:txBody>
      </p:sp>
    </p:spTree>
    <p:extLst>
      <p:ext uri="{BB962C8B-B14F-4D97-AF65-F5344CB8AC3E}">
        <p14:creationId xmlns:p14="http://schemas.microsoft.com/office/powerpoint/2010/main" val="20838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434109"/>
            <a:ext cx="3971635" cy="1625600"/>
          </a:xfrm>
        </p:spPr>
        <p:txBody>
          <a:bodyPr>
            <a:normAutofit/>
          </a:bodyPr>
          <a:lstStyle/>
          <a:p>
            <a:r>
              <a:rPr lang="en-US" dirty="0"/>
              <a:t>Point 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844800"/>
            <a:ext cx="4221018" cy="29002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O is 1320 feet South of Point E. </a:t>
            </a:r>
          </a:p>
          <a:p>
            <a:endParaRPr lang="en-US" dirty="0"/>
          </a:p>
          <a:p>
            <a:r>
              <a:rPr lang="en-US" dirty="0"/>
              <a:t>This map shows a line between Point E and Point O.</a:t>
            </a:r>
          </a:p>
          <a:p>
            <a:endParaRPr lang="en-US" dirty="0"/>
          </a:p>
          <a:p>
            <a:r>
              <a:rPr lang="en-US" dirty="0"/>
              <a:t>It is located at 38.497971 North X 120.917838 West.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63" y="617481"/>
            <a:ext cx="6049237" cy="57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678" y="4651899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P?</a:t>
            </a:r>
          </a:p>
        </p:txBody>
      </p:sp>
    </p:spTree>
    <p:extLst>
      <p:ext uri="{BB962C8B-B14F-4D97-AF65-F5344CB8AC3E}">
        <p14:creationId xmlns:p14="http://schemas.microsoft.com/office/powerpoint/2010/main" val="339118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434109"/>
            <a:ext cx="3971635" cy="1625600"/>
          </a:xfrm>
        </p:spPr>
        <p:txBody>
          <a:bodyPr>
            <a:normAutofit/>
          </a:bodyPr>
          <a:lstStyle/>
          <a:p>
            <a:r>
              <a:rPr lang="en-US" dirty="0"/>
              <a:t>Point 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844800"/>
            <a:ext cx="4221018" cy="29002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P is 1320 feet South of Point F.</a:t>
            </a:r>
          </a:p>
          <a:p>
            <a:endParaRPr lang="en-US" dirty="0"/>
          </a:p>
          <a:p>
            <a:r>
              <a:rPr lang="en-US" dirty="0"/>
              <a:t>This map shows a line between Point F and Point P.</a:t>
            </a:r>
          </a:p>
          <a:p>
            <a:endParaRPr lang="en-US" dirty="0"/>
          </a:p>
          <a:p>
            <a:r>
              <a:rPr lang="en-US" dirty="0"/>
              <a:t>It is located at 38.498246 North X 120.919590 West.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233099"/>
            <a:ext cx="58483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4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53" y="3603804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G?</a:t>
            </a:r>
          </a:p>
        </p:txBody>
      </p:sp>
    </p:spTree>
    <p:extLst>
      <p:ext uri="{BB962C8B-B14F-4D97-AF65-F5344CB8AC3E}">
        <p14:creationId xmlns:p14="http://schemas.microsoft.com/office/powerpoint/2010/main" val="287012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46" y="381000"/>
            <a:ext cx="8128000" cy="609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08000" y="0"/>
            <a:ext cx="3011055" cy="1662545"/>
          </a:xfrm>
        </p:spPr>
        <p:txBody>
          <a:bodyPr>
            <a:normAutofit fontScale="90000"/>
          </a:bodyPr>
          <a:lstStyle/>
          <a:p>
            <a:r>
              <a:rPr lang="en-US" dirty="0"/>
              <a:t>East Side F2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20436" y="2142836"/>
            <a:ext cx="2872510" cy="3114964"/>
          </a:xfrm>
        </p:spPr>
        <p:txBody>
          <a:bodyPr/>
          <a:lstStyle/>
          <a:p>
            <a:r>
              <a:rPr lang="en-US" dirty="0"/>
              <a:t>View from standing on the F2 survey stake.</a:t>
            </a:r>
          </a:p>
        </p:txBody>
      </p:sp>
    </p:spTree>
    <p:extLst>
      <p:ext uri="{BB962C8B-B14F-4D97-AF65-F5344CB8AC3E}">
        <p14:creationId xmlns:p14="http://schemas.microsoft.com/office/powerpoint/2010/main" val="39992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2" y="434109"/>
            <a:ext cx="3959224" cy="1625600"/>
          </a:xfrm>
        </p:spPr>
        <p:txBody>
          <a:bodyPr>
            <a:normAutofit/>
          </a:bodyPr>
          <a:lstStyle/>
          <a:p>
            <a:r>
              <a:rPr lang="en-US" dirty="0"/>
              <a:t>Point 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844800"/>
            <a:ext cx="4060825" cy="2900218"/>
          </a:xfrm>
        </p:spPr>
        <p:txBody>
          <a:bodyPr/>
          <a:lstStyle/>
          <a:p>
            <a:r>
              <a:rPr lang="en-US" dirty="0"/>
              <a:t>Point G is point at which the property line between Points P and F crosses Taylor Road. It is located at 38.498815 North X 120.919665 West.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249822"/>
            <a:ext cx="7419975" cy="64293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291745" y="3142696"/>
            <a:ext cx="541105" cy="3107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5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81"/>
            <a:ext cx="12182219" cy="651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63" y="0"/>
            <a:ext cx="526509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37416"/>
            <a:ext cx="5294563" cy="5684693"/>
          </a:xfrm>
        </p:spPr>
        <p:txBody>
          <a:bodyPr/>
          <a:lstStyle/>
          <a:p>
            <a:r>
              <a:rPr lang="en-US" dirty="0"/>
              <a:t>Howard / </a:t>
            </a:r>
            <a:r>
              <a:rPr lang="en-US" dirty="0" err="1"/>
              <a:t>Wolin</a:t>
            </a:r>
            <a:r>
              <a:rPr lang="en-US" dirty="0"/>
              <a:t> Boundary Line Agreement of 5/28/2014</a:t>
            </a:r>
          </a:p>
        </p:txBody>
      </p:sp>
    </p:spTree>
    <p:extLst>
      <p:ext uri="{BB962C8B-B14F-4D97-AF65-F5344CB8AC3E}">
        <p14:creationId xmlns:p14="http://schemas.microsoft.com/office/powerpoint/2010/main" val="1905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54" y="0"/>
            <a:ext cx="5265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54" y="0"/>
            <a:ext cx="5265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0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54" y="0"/>
            <a:ext cx="5265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85" y="0"/>
            <a:ext cx="8932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D49-27F9-4C1D-A03F-02192827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September 2019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B924F-9A70-4AA9-BE58-C86B6C14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2019, Steve and Pam Howard paid Toma and Associates, Inc. to survey and record the property lines connecting points O, P, G, F, E, D and the property lines connecting points H, I, J. These lines separate the ranch from property owned by Susan Taylor. </a:t>
            </a:r>
          </a:p>
          <a:p>
            <a:r>
              <a:rPr lang="en-US" dirty="0"/>
              <a:t>The lines were marked with T posts. Each T post is located one foot on our side of the actual property line. One foot from each T post is a survey monument (driven rebar) marking the actual boundary line. </a:t>
            </a:r>
          </a:p>
        </p:txBody>
      </p:sp>
    </p:spTree>
    <p:extLst>
      <p:ext uri="{BB962C8B-B14F-4D97-AF65-F5344CB8AC3E}">
        <p14:creationId xmlns:p14="http://schemas.microsoft.com/office/powerpoint/2010/main" val="334902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F3DC-3482-4849-9E5C-3AEC29E5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O was located at Lat 38.49785,</a:t>
            </a:r>
            <a:br>
              <a:rPr lang="en-US" dirty="0"/>
            </a:br>
            <a:r>
              <a:rPr lang="en-US" dirty="0"/>
              <a:t>Long -120.91755.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DC64A-F0A5-4FFA-8575-E9B75353B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15703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DF372-0491-4A16-B2CA-031813A9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32445-C55B-42D4-B30F-AB79362B3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72027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426" y="1076104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22108" y="109348"/>
            <a:ext cx="4553527" cy="551130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F?</a:t>
            </a:r>
          </a:p>
        </p:txBody>
      </p:sp>
    </p:spTree>
    <p:extLst>
      <p:ext uri="{BB962C8B-B14F-4D97-AF65-F5344CB8AC3E}">
        <p14:creationId xmlns:p14="http://schemas.microsoft.com/office/powerpoint/2010/main" val="176847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D869-71B1-43CD-B3C6-2CC74F64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363D3-2BF3-49E8-A4C1-48209285C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369098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5075-71EC-4FC5-B697-8CFBDFB3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H, I, 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9EB5-1DA1-4A54-8F7C-DDB7924D9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H is the township and range marker near the first cattle guard. See earlier slides.</a:t>
            </a:r>
          </a:p>
          <a:p>
            <a:r>
              <a:rPr lang="en-US" dirty="0"/>
              <a:t>Point I is near a west gate of the “bull field”. Lat 38.50236, Long -120.92633.</a:t>
            </a:r>
          </a:p>
          <a:p>
            <a:r>
              <a:rPr lang="en-US" dirty="0"/>
              <a:t>Point J is about 25 feet west of Lat 38.50262, Long -120.93558</a:t>
            </a:r>
          </a:p>
          <a:p>
            <a:r>
              <a:rPr lang="en-US" dirty="0"/>
              <a:t>The following pictures follow the T post marking of line H,I,J.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01913-3FAF-49C7-88C5-468755C6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C049D0-CB0B-46CA-AE82-B1ABCE0E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ECE91-2858-4F54-94A9-AE3D90DD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6ADF5-65D7-4581-91A8-0CA8C07F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24D77-E449-4F47-83C4-3A151D158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7F47C-4F26-44FD-83DE-9D57ACF7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AA8E4-10F0-456F-AAFA-29EE8AB7B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FA9E-EA3D-4711-9048-D56206C2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83B7D-890C-4856-B46C-4F937DED9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7841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971635" cy="1016000"/>
          </a:xfrm>
        </p:spPr>
        <p:txBody>
          <a:bodyPr>
            <a:normAutofit/>
          </a:bodyPr>
          <a:lstStyle/>
          <a:p>
            <a:r>
              <a:rPr lang="en-US" dirty="0"/>
              <a:t>East Side F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976582"/>
            <a:ext cx="4221018" cy="3768436"/>
          </a:xfrm>
        </p:spPr>
        <p:txBody>
          <a:bodyPr/>
          <a:lstStyle/>
          <a:p>
            <a:r>
              <a:rPr lang="en-US" dirty="0"/>
              <a:t>Point F is marked by a post located at 38.501792 North X 120.919745 West. The point was determined by surveyor Matt </a:t>
            </a:r>
            <a:r>
              <a:rPr lang="en-US" dirty="0" err="1"/>
              <a:t>Toma</a:t>
            </a:r>
            <a:r>
              <a:rPr lang="en-US" dirty="0"/>
              <a:t> during an unofficial (unrecorded) survey in 2012.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68" y="508001"/>
            <a:ext cx="7281332" cy="54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FD2A3-385F-44CE-B801-95AF55B45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7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55A6B-74DF-479B-83D3-B18F8613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4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F643C-9D77-4D46-BACB-977ADD66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4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1E122-922B-4142-8B5E-532017CC3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1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27306-AC37-4903-AB1C-72E3BE6FB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2957-0B49-427B-BA63-EDF11E80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P,G,F,E,D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5210E-1D6A-40E1-8E2C-3338CC0D1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pictures follow the T post marking of line P,G,F,E,D.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92DD-C651-43D4-B956-D508A38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P is in the center of this slide.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A3229-6343-42E3-80A7-FEE227ADF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09008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6F005-618E-4BDA-AB6D-515C96BA5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91EAB-1D46-4B32-AB5C-A925C4ADC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6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2707A-6849-4FA9-ACBE-1DC431D57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377" y="6462944"/>
            <a:ext cx="39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1146" y="1855433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188" y="4651899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194" y="146481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40140" y="3435658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4101" y="128015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77492" y="1348497"/>
            <a:ext cx="4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1553" y="3547538"/>
            <a:ext cx="33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3797" y="3189437"/>
            <a:ext cx="506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703" y="3732204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45514" y="5521911"/>
            <a:ext cx="3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6810" y="5706577"/>
            <a:ext cx="3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71879" y="6462944"/>
            <a:ext cx="3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6471" y="6400800"/>
            <a:ext cx="3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06471" y="4836565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101" y="4836565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46703" y="772357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574" y="697805"/>
            <a:ext cx="47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5208" y="3620324"/>
            <a:ext cx="45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07" y="5841560"/>
            <a:ext cx="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0121" y="5891243"/>
            <a:ext cx="4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4614" y="64629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Applegate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9880" y="5433134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Frenchy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8" y="1029922"/>
            <a:ext cx="420660" cy="40237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74326" y="63165"/>
            <a:ext cx="5479473" cy="63464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Point E?</a:t>
            </a:r>
          </a:p>
        </p:txBody>
      </p:sp>
    </p:spTree>
    <p:extLst>
      <p:ext uri="{BB962C8B-B14F-4D97-AF65-F5344CB8AC3E}">
        <p14:creationId xmlns:p14="http://schemas.microsoft.com/office/powerpoint/2010/main" val="295286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5ACD8-9AE7-49B7-B4C8-7F9CB002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1DDE1-D6DD-43C7-8E0A-39EF5DBFA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3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31E46-7880-43F8-BACC-C07F14323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F1729-2A96-4C86-8D3A-A71CB6BE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625"/>
            <a:ext cx="97536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2801" y="1"/>
            <a:ext cx="3971635" cy="1016000"/>
          </a:xfrm>
        </p:spPr>
        <p:txBody>
          <a:bodyPr>
            <a:normAutofit/>
          </a:bodyPr>
          <a:lstStyle/>
          <a:p>
            <a:r>
              <a:rPr lang="en-US" dirty="0"/>
              <a:t>East Side 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1976582"/>
            <a:ext cx="4221018" cy="3768436"/>
          </a:xfrm>
        </p:spPr>
        <p:txBody>
          <a:bodyPr/>
          <a:lstStyle/>
          <a:p>
            <a:r>
              <a:rPr lang="en-US" dirty="0"/>
              <a:t>Point E is marked by a post located at 38.501550 North X 120.917623 West. The point was determined by surveyor Matt </a:t>
            </a:r>
            <a:r>
              <a:rPr lang="en-US" dirty="0" err="1"/>
              <a:t>Toma</a:t>
            </a:r>
            <a:r>
              <a:rPr lang="en-US" dirty="0"/>
              <a:t> during an unofficial (unrecorded) survey in 2012.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12" y="713509"/>
            <a:ext cx="7041188" cy="52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1668</Words>
  <Application>Microsoft Office PowerPoint</Application>
  <PresentationFormat>Widescreen</PresentationFormat>
  <Paragraphs>577</Paragraphs>
  <Slides>84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 Theme</vt:lpstr>
      <vt:lpstr>Taylor Ranch Survey</vt:lpstr>
      <vt:lpstr>Taylor Ranch</vt:lpstr>
      <vt:lpstr>Where is Point F2?</vt:lpstr>
      <vt:lpstr>East Side F2</vt:lpstr>
      <vt:lpstr>East Side F2</vt:lpstr>
      <vt:lpstr>Where is point F?</vt:lpstr>
      <vt:lpstr>East Side F</vt:lpstr>
      <vt:lpstr>Where is Point E?</vt:lpstr>
      <vt:lpstr>East Side E</vt:lpstr>
      <vt:lpstr>North Side – Where is Point D?</vt:lpstr>
      <vt:lpstr>North Side D</vt:lpstr>
      <vt:lpstr>North Side – Points A, B, B2, C, D</vt:lpstr>
      <vt:lpstr>PowerPoint Presentation</vt:lpstr>
      <vt:lpstr>North Side – Where is Point B2?</vt:lpstr>
      <vt:lpstr>Point B2</vt:lpstr>
      <vt:lpstr>North Side – Where is Point B</vt:lpstr>
      <vt:lpstr>Point B</vt:lpstr>
      <vt:lpstr>North Side – Where is Point A?</vt:lpstr>
      <vt:lpstr>North Side A</vt:lpstr>
      <vt:lpstr>The fence between Point A and Point J was constructed to the East of the actual property line. Only a new survey can determine the actual property line, but Howard’s do own property West of the fence.  </vt:lpstr>
      <vt:lpstr>West Side – Where is Point J?</vt:lpstr>
      <vt:lpstr>West Side J</vt:lpstr>
      <vt:lpstr>Where is Point I?</vt:lpstr>
      <vt:lpstr>Point I</vt:lpstr>
      <vt:lpstr>Where is Point Q?</vt:lpstr>
      <vt:lpstr>West Side Q</vt:lpstr>
      <vt:lpstr>Where is Point R?</vt:lpstr>
      <vt:lpstr>South West Point R</vt:lpstr>
      <vt:lpstr>Where is Point H?</vt:lpstr>
      <vt:lpstr>Point H</vt:lpstr>
      <vt:lpstr>View from standing on the Township and Range marker</vt:lpstr>
      <vt:lpstr>Where is Point S?</vt:lpstr>
      <vt:lpstr>Point S</vt:lpstr>
      <vt:lpstr>Where is Point K?</vt:lpstr>
      <vt:lpstr>Point K</vt:lpstr>
      <vt:lpstr>View from the Point K survey stake</vt:lpstr>
      <vt:lpstr>Where is Point L?</vt:lpstr>
      <vt:lpstr>Point L</vt:lpstr>
      <vt:lpstr>Point L</vt:lpstr>
      <vt:lpstr>Where is Point M?</vt:lpstr>
      <vt:lpstr>Point M</vt:lpstr>
      <vt:lpstr>View of the Point M survey stake corner</vt:lpstr>
      <vt:lpstr>Where is Point N?</vt:lpstr>
      <vt:lpstr>PowerPoint Presentation</vt:lpstr>
      <vt:lpstr>Where is Point O?</vt:lpstr>
      <vt:lpstr>Point O</vt:lpstr>
      <vt:lpstr>Where is Point P?</vt:lpstr>
      <vt:lpstr>Point P</vt:lpstr>
      <vt:lpstr>Where is Point G?</vt:lpstr>
      <vt:lpstr>Point G</vt:lpstr>
      <vt:lpstr>PowerPoint Presentation</vt:lpstr>
      <vt:lpstr>Howard / Wolin Boundary Line Agreement of 5/28/2014</vt:lpstr>
      <vt:lpstr>PowerPoint Presentation</vt:lpstr>
      <vt:lpstr>PowerPoint Presentation</vt:lpstr>
      <vt:lpstr>PowerPoint Presentation</vt:lpstr>
      <vt:lpstr>PowerPoint Presentation</vt:lpstr>
      <vt:lpstr>September 2019 Survey</vt:lpstr>
      <vt:lpstr>Point O was located at Lat 38.49785, Long -120.91755.</vt:lpstr>
      <vt:lpstr>Point O</vt:lpstr>
      <vt:lpstr>Point O</vt:lpstr>
      <vt:lpstr>Line H, I,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 P,G,F,E,D</vt:lpstr>
      <vt:lpstr>Point P is in the center of this slide.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 Ranch</dc:title>
  <dc:creator>Steven Howard</dc:creator>
  <cp:lastModifiedBy>Steve Howard</cp:lastModifiedBy>
  <cp:revision>83</cp:revision>
  <dcterms:created xsi:type="dcterms:W3CDTF">2016-09-04T22:14:51Z</dcterms:created>
  <dcterms:modified xsi:type="dcterms:W3CDTF">2019-09-16T14:28:24Z</dcterms:modified>
</cp:coreProperties>
</file>